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60" r:id="rId3"/>
    <p:sldId id="257" r:id="rId4"/>
    <p:sldId id="302" r:id="rId5"/>
    <p:sldId id="258" r:id="rId6"/>
    <p:sldId id="278" r:id="rId7"/>
    <p:sldId id="301" r:id="rId8"/>
    <p:sldId id="303" r:id="rId9"/>
    <p:sldId id="279" r:id="rId10"/>
  </p:sldIdLst>
  <p:sldSz cx="9144000" cy="5143500" type="screen16x9"/>
  <p:notesSz cx="6858000" cy="9144000"/>
  <p:embeddedFontLst>
    <p:embeddedFont>
      <p:font typeface="Proxima Nova" panose="020B0604020202020204" charset="0"/>
      <p:regular r:id="rId12"/>
      <p:bold r:id="rId13"/>
      <p:italic r:id="rId14"/>
      <p:boldItalic r:id="rId15"/>
    </p:embeddedFont>
    <p:embeddedFont>
      <p:font typeface="Proxima Nova Semibold" panose="020B0604020202020204" charset="0"/>
      <p:regular r:id="rId16"/>
      <p:bold r:id="rId17"/>
      <p:boldItalic r:id="rId18"/>
    </p:embeddedFont>
    <p:embeddedFont>
      <p:font typeface="Tahoma" panose="020B0604030504040204" pitchFamily="3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567"/>
    <a:srgbClr val="3D7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0661C1-EC7E-419B-8E64-AF3B64912A92}">
  <a:tblStyle styleId="{500661C1-EC7E-419B-8E64-AF3B64912A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27d3be30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27d3be30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3511fa6ba_0_15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3511fa6ba_0_15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3511fa6ba_0_15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3511fa6ba_0_15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3758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3511fa6ba_0_15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3511fa6ba_0_15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175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920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83511fa6ba_0_15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83511fa6ba_0_15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0700" y="504850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67825" y="3451788"/>
            <a:ext cx="159840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None/>
              <a:defRPr>
                <a:solidFill>
                  <a:srgbClr val="E0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469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87225" y="1284500"/>
            <a:ext cx="6749700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5096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5" hasCustomPrompt="1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 hasCustomPrompt="1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70977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5427325" y="198116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5427325" y="2613550"/>
            <a:ext cx="28080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246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Title + Two Columns 2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 idx="2"/>
          </p:nvPr>
        </p:nvSpPr>
        <p:spPr>
          <a:xfrm>
            <a:off x="3856126" y="3087825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4571925" y="3574775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title" idx="3"/>
          </p:nvPr>
        </p:nvSpPr>
        <p:spPr>
          <a:xfrm>
            <a:off x="2550073" y="1764100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4"/>
          </p:nvPr>
        </p:nvSpPr>
        <p:spPr>
          <a:xfrm>
            <a:off x="2550075" y="2251050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073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5450250" y="2298100"/>
            <a:ext cx="2427600" cy="15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583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5" r:id="rId4"/>
    <p:sldLayoutId id="2147483701" r:id="rId5"/>
    <p:sldLayoutId id="214748370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yQQAaA3Mep2YMeRuFKi2ZG/Untitled?node-id=72%3A1180&amp;t=QwhGuByeJQFwzoft-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1CE96B-E70E-D737-C4D1-890EE767C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920" y="0"/>
            <a:ext cx="6017079" cy="5143500"/>
          </a:xfrm>
          <a:prstGeom prst="rect">
            <a:avLst/>
          </a:prstGeom>
        </p:spPr>
      </p:pic>
      <p:sp>
        <p:nvSpPr>
          <p:cNvPr id="192" name="Google Shape;192;p34"/>
          <p:cNvSpPr/>
          <p:nvPr/>
        </p:nvSpPr>
        <p:spPr>
          <a:xfrm>
            <a:off x="6572400" y="0"/>
            <a:ext cx="1285800" cy="1285800"/>
          </a:xfrm>
          <a:prstGeom prst="rect">
            <a:avLst/>
          </a:prstGeom>
          <a:solidFill>
            <a:srgbClr val="3D76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34"/>
          <p:cNvSpPr/>
          <p:nvPr/>
        </p:nvSpPr>
        <p:spPr>
          <a:xfrm>
            <a:off x="7858200" y="1541733"/>
            <a:ext cx="1285800" cy="1285800"/>
          </a:xfrm>
          <a:prstGeom prst="rect">
            <a:avLst/>
          </a:prstGeom>
          <a:solidFill>
            <a:srgbClr val="0E0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34"/>
          <p:cNvSpPr/>
          <p:nvPr/>
        </p:nvSpPr>
        <p:spPr>
          <a:xfrm>
            <a:off x="7858199" y="3857700"/>
            <a:ext cx="1285800" cy="1285800"/>
          </a:xfrm>
          <a:prstGeom prst="rect">
            <a:avLst/>
          </a:prstGeom>
          <a:solidFill>
            <a:srgbClr val="3D76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A13456-F5BC-9CED-BFA8-440F947416AD}"/>
              </a:ext>
            </a:extLst>
          </p:cNvPr>
          <p:cNvSpPr txBox="1"/>
          <p:nvPr/>
        </p:nvSpPr>
        <p:spPr>
          <a:xfrm flipH="1">
            <a:off x="-319241" y="968437"/>
            <a:ext cx="33158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4400" dirty="0">
                <a:solidFill>
                  <a:srgbClr val="3D76A4"/>
                </a:solidFill>
              </a:rPr>
              <a:t>تطبيق أمين لتأجير السيارات</a:t>
            </a:r>
            <a:endParaRPr lang="en-US" sz="4400" dirty="0">
              <a:solidFill>
                <a:srgbClr val="3D76A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53CF74-EE95-5424-4214-2816CE0D1751}"/>
              </a:ext>
            </a:extLst>
          </p:cNvPr>
          <p:cNvSpPr txBox="1"/>
          <p:nvPr/>
        </p:nvSpPr>
        <p:spPr>
          <a:xfrm>
            <a:off x="137236" y="4384221"/>
            <a:ext cx="14879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r-SA" sz="2000" dirty="0">
                <a:solidFill>
                  <a:srgbClr val="3D76A4"/>
                </a:solidFill>
              </a:rPr>
              <a:t>شيماء بن صعب</a:t>
            </a:r>
          </a:p>
          <a:p>
            <a:r>
              <a:rPr lang="ar-SA" sz="2000" dirty="0">
                <a:solidFill>
                  <a:srgbClr val="3D76A4"/>
                </a:solidFill>
              </a:rPr>
              <a:t>اروى العتيبي</a:t>
            </a:r>
            <a:endParaRPr lang="en-US" sz="2000" dirty="0">
              <a:solidFill>
                <a:srgbClr val="3D76A4"/>
              </a:solidFill>
            </a:endParaRPr>
          </a:p>
        </p:txBody>
      </p:sp>
      <p:pic>
        <p:nvPicPr>
          <p:cNvPr id="17" name="Picture 16" descr="A picture containing logo&#10;&#10;Description automatically generated">
            <a:extLst>
              <a:ext uri="{FF2B5EF4-FFF2-40B4-BE49-F238E27FC236}">
                <a16:creationId xmlns:a16="http://schemas.microsoft.com/office/drawing/2014/main" id="{5BB3D45B-7779-7DD7-4C81-A9E03C9CF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68437"/>
            <a:ext cx="840921" cy="7756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698D82-F92F-A2FB-EFA9-0EAFBBE44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9168"/>
            <a:ext cx="4072467" cy="51718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6FD0EA0-480E-F1AE-4BCD-229C7BA64234}"/>
              </a:ext>
            </a:extLst>
          </p:cNvPr>
          <p:cNvSpPr txBox="1"/>
          <p:nvPr/>
        </p:nvSpPr>
        <p:spPr>
          <a:xfrm>
            <a:off x="4572000" y="1445096"/>
            <a:ext cx="36961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000" b="1" dirty="0">
                <a:solidFill>
                  <a:schemeClr val="bg1"/>
                </a:solidFill>
              </a:rPr>
              <a:t>أمين هو موقع الكتروني لتأجير السيارات</a:t>
            </a:r>
          </a:p>
          <a:p>
            <a:pPr algn="r"/>
            <a:endParaRPr lang="ar-SA" sz="2000" b="1" dirty="0">
              <a:solidFill>
                <a:schemeClr val="bg1"/>
              </a:solidFill>
            </a:endParaRPr>
          </a:p>
          <a:p>
            <a:pPr algn="r"/>
            <a:r>
              <a:rPr lang="ar-SA" sz="2000" b="1" dirty="0">
                <a:solidFill>
                  <a:schemeClr val="bg1"/>
                </a:solidFill>
              </a:rPr>
              <a:t>تم طرح فكرة موقع أمين بسبب موقف قد يحصل لأي فرد من افراد المجتمع وذلك عندما يقوم باستئجار سيارة قد تحصل بعض المشاكل بسبب التأمين وقد يتطور الامر الى خلاف 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8478CEE2-55C5-CDD5-D60C-0DDC5CD4A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067" y="822660"/>
            <a:ext cx="1291864" cy="11915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011A3-D317-1A57-D018-DB998B740EDC}"/>
              </a:ext>
            </a:extLst>
          </p:cNvPr>
          <p:cNvSpPr txBox="1"/>
          <p:nvPr/>
        </p:nvSpPr>
        <p:spPr>
          <a:xfrm>
            <a:off x="1460682" y="2529152"/>
            <a:ext cx="62226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حل المشكلة</a:t>
            </a:r>
          </a:p>
          <a:p>
            <a:pPr algn="ctr"/>
            <a:r>
              <a:rPr lang="ar-SA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تمت عن طريق إضافة سجل مصدق عليه بين الطرفين يحفظ الحقوق ويتم تسجيل المشاكل والاعطاب  المتواجدة في السيارة المستأجرة </a:t>
            </a:r>
            <a:endParaRPr lang="en-US" sz="1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Google Shape;191;p34">
            <a:extLst>
              <a:ext uri="{FF2B5EF4-FFF2-40B4-BE49-F238E27FC236}">
                <a16:creationId xmlns:a16="http://schemas.microsoft.com/office/drawing/2014/main" id="{F98A8E47-6820-338B-7540-EA8E915D9294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91;p34">
            <a:extLst>
              <a:ext uri="{FF2B5EF4-FFF2-40B4-BE49-F238E27FC236}">
                <a16:creationId xmlns:a16="http://schemas.microsoft.com/office/drawing/2014/main" id="{D066B97E-CB93-0D5A-FE30-69CE5A60B5A2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91;p34">
            <a:extLst>
              <a:ext uri="{FF2B5EF4-FFF2-40B4-BE49-F238E27FC236}">
                <a16:creationId xmlns:a16="http://schemas.microsoft.com/office/drawing/2014/main" id="{A5BF354E-2579-E2E9-348A-83DD3AF24A35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91;p34">
            <a:extLst>
              <a:ext uri="{FF2B5EF4-FFF2-40B4-BE49-F238E27FC236}">
                <a16:creationId xmlns:a16="http://schemas.microsoft.com/office/drawing/2014/main" id="{E6666181-2749-8D68-2D1B-6CC171C200AA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8478CEE2-55C5-CDD5-D60C-0DDC5CD4A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067" y="822660"/>
            <a:ext cx="1291864" cy="11915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011A3-D317-1A57-D018-DB998B740EDC}"/>
              </a:ext>
            </a:extLst>
          </p:cNvPr>
          <p:cNvSpPr txBox="1"/>
          <p:nvPr/>
        </p:nvSpPr>
        <p:spPr>
          <a:xfrm>
            <a:off x="1083733" y="2571750"/>
            <a:ext cx="6222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ar-SA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لأن الثقة مبدأ المتعاقدين ، وفي العقد حفظ الحقوق ويمنع حدوث النزاعـات ،لـذلـك جـاء "أمين" لـيـكـون الـوسـيـط لـحـفـظ الحـقـوق </a:t>
            </a:r>
            <a:endParaRPr lang="en-US" sz="1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Google Shape;191;p34">
            <a:extLst>
              <a:ext uri="{FF2B5EF4-FFF2-40B4-BE49-F238E27FC236}">
                <a16:creationId xmlns:a16="http://schemas.microsoft.com/office/drawing/2014/main" id="{F98A8E47-6820-338B-7540-EA8E915D9294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91;p34">
            <a:extLst>
              <a:ext uri="{FF2B5EF4-FFF2-40B4-BE49-F238E27FC236}">
                <a16:creationId xmlns:a16="http://schemas.microsoft.com/office/drawing/2014/main" id="{D066B97E-CB93-0D5A-FE30-69CE5A60B5A2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91;p34">
            <a:extLst>
              <a:ext uri="{FF2B5EF4-FFF2-40B4-BE49-F238E27FC236}">
                <a16:creationId xmlns:a16="http://schemas.microsoft.com/office/drawing/2014/main" id="{A5BF354E-2579-E2E9-348A-83DD3AF24A35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91;p34">
            <a:extLst>
              <a:ext uri="{FF2B5EF4-FFF2-40B4-BE49-F238E27FC236}">
                <a16:creationId xmlns:a16="http://schemas.microsoft.com/office/drawing/2014/main" id="{E6666181-2749-8D68-2D1B-6CC171C200AA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0E0567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4516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3643162" y="437536"/>
            <a:ext cx="1857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لماذا أمين؟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075540-6AE5-F90B-EACD-E7D2D63A699A}"/>
              </a:ext>
            </a:extLst>
          </p:cNvPr>
          <p:cNvSpPr txBox="1"/>
          <p:nvPr/>
        </p:nvSpPr>
        <p:spPr>
          <a:xfrm>
            <a:off x="2950845" y="3476201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يحفظ حقوق الطرفين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91074-D403-A978-DB3F-C56C7917D294}"/>
              </a:ext>
            </a:extLst>
          </p:cNvPr>
          <p:cNvSpPr txBox="1"/>
          <p:nvPr/>
        </p:nvSpPr>
        <p:spPr>
          <a:xfrm>
            <a:off x="110131" y="3434248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يمنع أي طرف من التهرب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956CA4-F808-A852-8517-932893F6AD0C}"/>
              </a:ext>
            </a:extLst>
          </p:cNvPr>
          <p:cNvSpPr txBox="1"/>
          <p:nvPr/>
        </p:nvSpPr>
        <p:spPr>
          <a:xfrm>
            <a:off x="5758116" y="3431330"/>
            <a:ext cx="3222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dirty="0">
                <a:solidFill>
                  <a:schemeClr val="bg1"/>
                </a:solidFill>
              </a:rPr>
              <a:t>ضمان راحة بالك لأن سيارتك بأيدي أمينة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349;p47">
            <a:extLst>
              <a:ext uri="{FF2B5EF4-FFF2-40B4-BE49-F238E27FC236}">
                <a16:creationId xmlns:a16="http://schemas.microsoft.com/office/drawing/2014/main" id="{CAEEB4BC-BC30-DE41-3E7F-903C78A3788E}"/>
              </a:ext>
            </a:extLst>
          </p:cNvPr>
          <p:cNvSpPr/>
          <p:nvPr/>
        </p:nvSpPr>
        <p:spPr>
          <a:xfrm>
            <a:off x="980946" y="1872510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351;p47">
            <a:extLst>
              <a:ext uri="{FF2B5EF4-FFF2-40B4-BE49-F238E27FC236}">
                <a16:creationId xmlns:a16="http://schemas.microsoft.com/office/drawing/2014/main" id="{6C6311C3-F57B-1556-2B6C-57DE1C6CA1EA}"/>
              </a:ext>
            </a:extLst>
          </p:cNvPr>
          <p:cNvSpPr/>
          <p:nvPr/>
        </p:nvSpPr>
        <p:spPr>
          <a:xfrm>
            <a:off x="3908566" y="1861803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Google Shape;352;p47">
            <a:extLst>
              <a:ext uri="{FF2B5EF4-FFF2-40B4-BE49-F238E27FC236}">
                <a16:creationId xmlns:a16="http://schemas.microsoft.com/office/drawing/2014/main" id="{5455352C-A06A-FD6D-0D4B-7148437B3B53}"/>
              </a:ext>
            </a:extLst>
          </p:cNvPr>
          <p:cNvSpPr/>
          <p:nvPr/>
        </p:nvSpPr>
        <p:spPr>
          <a:xfrm>
            <a:off x="6799421" y="1861803"/>
            <a:ext cx="1285800" cy="1285800"/>
          </a:xfrm>
          <a:prstGeom prst="rect">
            <a:avLst/>
          </a:prstGeom>
          <a:solidFill>
            <a:srgbClr val="3D76A4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6" name="Google Shape;361;p47">
            <a:extLst>
              <a:ext uri="{FF2B5EF4-FFF2-40B4-BE49-F238E27FC236}">
                <a16:creationId xmlns:a16="http://schemas.microsoft.com/office/drawing/2014/main" id="{8CFA1362-BE80-2324-3D98-2FE3AA895BFA}"/>
              </a:ext>
            </a:extLst>
          </p:cNvPr>
          <p:cNvGrpSpPr/>
          <p:nvPr/>
        </p:nvGrpSpPr>
        <p:grpSpPr>
          <a:xfrm>
            <a:off x="7300503" y="2297026"/>
            <a:ext cx="362704" cy="385824"/>
            <a:chOff x="5364749" y="3235150"/>
            <a:chExt cx="277276" cy="294950"/>
          </a:xfrm>
        </p:grpSpPr>
        <p:sp>
          <p:nvSpPr>
            <p:cNvPr id="47" name="Google Shape;362;p47">
              <a:extLst>
                <a:ext uri="{FF2B5EF4-FFF2-40B4-BE49-F238E27FC236}">
                  <a16:creationId xmlns:a16="http://schemas.microsoft.com/office/drawing/2014/main" id="{693AEA3F-D8C3-8678-BF6B-246653A2ACD7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3;p47">
              <a:extLst>
                <a:ext uri="{FF2B5EF4-FFF2-40B4-BE49-F238E27FC236}">
                  <a16:creationId xmlns:a16="http://schemas.microsoft.com/office/drawing/2014/main" id="{D04685C7-7F4E-CBB6-1EF6-01D41F8584E2}"/>
                </a:ext>
              </a:extLst>
            </p:cNvPr>
            <p:cNvSpPr/>
            <p:nvPr/>
          </p:nvSpPr>
          <p:spPr>
            <a:xfrm>
              <a:off x="555625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;p47">
              <a:extLst>
                <a:ext uri="{FF2B5EF4-FFF2-40B4-BE49-F238E27FC236}">
                  <a16:creationId xmlns:a16="http://schemas.microsoft.com/office/drawing/2014/main" id="{6402CFFB-C82B-6552-DE1E-4C3F879832F5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5;p47">
              <a:extLst>
                <a:ext uri="{FF2B5EF4-FFF2-40B4-BE49-F238E27FC236}">
                  <a16:creationId xmlns:a16="http://schemas.microsoft.com/office/drawing/2014/main" id="{AEC1FAC4-8EEC-08A9-96CE-67F11EBEC08D}"/>
                </a:ext>
              </a:extLst>
            </p:cNvPr>
            <p:cNvSpPr/>
            <p:nvPr/>
          </p:nvSpPr>
          <p:spPr>
            <a:xfrm>
              <a:off x="5364749" y="3357148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366;p47">
              <a:extLst>
                <a:ext uri="{FF2B5EF4-FFF2-40B4-BE49-F238E27FC236}">
                  <a16:creationId xmlns:a16="http://schemas.microsoft.com/office/drawing/2014/main" id="{21C7AC63-6CDF-2031-76DC-EF650B0B4304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7;p47">
              <a:extLst>
                <a:ext uri="{FF2B5EF4-FFF2-40B4-BE49-F238E27FC236}">
                  <a16:creationId xmlns:a16="http://schemas.microsoft.com/office/drawing/2014/main" id="{9D39FB66-347F-CF25-BC68-43F3388F2FE8}"/>
                </a:ext>
              </a:extLst>
            </p:cNvPr>
            <p:cNvSpPr/>
            <p:nvPr/>
          </p:nvSpPr>
          <p:spPr>
            <a:xfrm>
              <a:off x="5381700" y="3288196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8;p47">
              <a:extLst>
                <a:ext uri="{FF2B5EF4-FFF2-40B4-BE49-F238E27FC236}">
                  <a16:creationId xmlns:a16="http://schemas.microsoft.com/office/drawing/2014/main" id="{805363CD-A9DB-F10A-CAA6-5BCF28A390C6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9;p47">
              <a:extLst>
                <a:ext uri="{FF2B5EF4-FFF2-40B4-BE49-F238E27FC236}">
                  <a16:creationId xmlns:a16="http://schemas.microsoft.com/office/drawing/2014/main" id="{AAB57519-C953-9DCB-5C90-BCED0248A111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Google Shape;370;p47">
            <a:extLst>
              <a:ext uri="{FF2B5EF4-FFF2-40B4-BE49-F238E27FC236}">
                <a16:creationId xmlns:a16="http://schemas.microsoft.com/office/drawing/2014/main" id="{256C5C90-1253-6A27-4FF8-9AA2278016D4}"/>
              </a:ext>
            </a:extLst>
          </p:cNvPr>
          <p:cNvGrpSpPr/>
          <p:nvPr/>
        </p:nvGrpSpPr>
        <p:grpSpPr>
          <a:xfrm>
            <a:off x="4357229" y="2307920"/>
            <a:ext cx="388473" cy="360185"/>
            <a:chOff x="6543825" y="3202075"/>
            <a:chExt cx="296975" cy="275350"/>
          </a:xfrm>
        </p:grpSpPr>
        <p:sp>
          <p:nvSpPr>
            <p:cNvPr id="56" name="Google Shape;371;p47">
              <a:extLst>
                <a:ext uri="{FF2B5EF4-FFF2-40B4-BE49-F238E27FC236}">
                  <a16:creationId xmlns:a16="http://schemas.microsoft.com/office/drawing/2014/main" id="{E7F78DA2-8532-8366-96B5-27C217BFA725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72;p47">
              <a:extLst>
                <a:ext uri="{FF2B5EF4-FFF2-40B4-BE49-F238E27FC236}">
                  <a16:creationId xmlns:a16="http://schemas.microsoft.com/office/drawing/2014/main" id="{F06C38E4-4E07-7FC8-23E3-AD0536AAD602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373;p47">
              <a:extLst>
                <a:ext uri="{FF2B5EF4-FFF2-40B4-BE49-F238E27FC236}">
                  <a16:creationId xmlns:a16="http://schemas.microsoft.com/office/drawing/2014/main" id="{9F12C5D1-2E84-AB76-2E3B-8EFB1955ACEF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74;p47">
              <a:extLst>
                <a:ext uri="{FF2B5EF4-FFF2-40B4-BE49-F238E27FC236}">
                  <a16:creationId xmlns:a16="http://schemas.microsoft.com/office/drawing/2014/main" id="{2EC7BE86-FDED-90C1-7384-95A80639997D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75;p47">
              <a:extLst>
                <a:ext uri="{FF2B5EF4-FFF2-40B4-BE49-F238E27FC236}">
                  <a16:creationId xmlns:a16="http://schemas.microsoft.com/office/drawing/2014/main" id="{220689E8-D17A-2CEB-F4F7-8F95E2FBDC4A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76;p47">
              <a:extLst>
                <a:ext uri="{FF2B5EF4-FFF2-40B4-BE49-F238E27FC236}">
                  <a16:creationId xmlns:a16="http://schemas.microsoft.com/office/drawing/2014/main" id="{97165A45-9832-BED2-5E4A-484E4B90420F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377;p47">
              <a:extLst>
                <a:ext uri="{FF2B5EF4-FFF2-40B4-BE49-F238E27FC236}">
                  <a16:creationId xmlns:a16="http://schemas.microsoft.com/office/drawing/2014/main" id="{D867526F-18A2-5479-677E-DA3C7EF04B83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3" name="Google Shape;378;p47">
            <a:extLst>
              <a:ext uri="{FF2B5EF4-FFF2-40B4-BE49-F238E27FC236}">
                <a16:creationId xmlns:a16="http://schemas.microsoft.com/office/drawing/2014/main" id="{E40F8566-7448-B7BD-2793-24EE9595B878}"/>
              </a:ext>
            </a:extLst>
          </p:cNvPr>
          <p:cNvGrpSpPr/>
          <p:nvPr/>
        </p:nvGrpSpPr>
        <p:grpSpPr>
          <a:xfrm>
            <a:off x="1416906" y="2315832"/>
            <a:ext cx="399185" cy="399155"/>
            <a:chOff x="2037825" y="3254050"/>
            <a:chExt cx="296175" cy="296175"/>
          </a:xfrm>
        </p:grpSpPr>
        <p:sp>
          <p:nvSpPr>
            <p:cNvPr id="192" name="Google Shape;379;p47">
              <a:extLst>
                <a:ext uri="{FF2B5EF4-FFF2-40B4-BE49-F238E27FC236}">
                  <a16:creationId xmlns:a16="http://schemas.microsoft.com/office/drawing/2014/main" id="{DF4CD78A-4C36-1F69-E10B-8C922F48583F}"/>
                </a:ext>
              </a:extLst>
            </p:cNvPr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3" name="Google Shape;380;p47">
              <a:extLst>
                <a:ext uri="{FF2B5EF4-FFF2-40B4-BE49-F238E27FC236}">
                  <a16:creationId xmlns:a16="http://schemas.microsoft.com/office/drawing/2014/main" id="{3EF07ABC-AAEB-3B04-1483-86BA80FB091B}"/>
                </a:ext>
              </a:extLst>
            </p:cNvPr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4" name="Google Shape;381;p47">
              <a:extLst>
                <a:ext uri="{FF2B5EF4-FFF2-40B4-BE49-F238E27FC236}">
                  <a16:creationId xmlns:a16="http://schemas.microsoft.com/office/drawing/2014/main" id="{1779781B-F6BC-7064-6808-929E978504D5}"/>
                </a:ext>
              </a:extLst>
            </p:cNvPr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5" name="Google Shape;382;p47">
              <a:extLst>
                <a:ext uri="{FF2B5EF4-FFF2-40B4-BE49-F238E27FC236}">
                  <a16:creationId xmlns:a16="http://schemas.microsoft.com/office/drawing/2014/main" id="{DF77F349-3CAB-B96A-ABC3-8FBB9C6E9A84}"/>
                </a:ext>
              </a:extLst>
            </p:cNvPr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96" name="Google Shape;383;p47">
              <a:extLst>
                <a:ext uri="{FF2B5EF4-FFF2-40B4-BE49-F238E27FC236}">
                  <a16:creationId xmlns:a16="http://schemas.microsoft.com/office/drawing/2014/main" id="{FBC00695-6265-3CA8-A156-CC51FB3C47DD}"/>
                </a:ext>
              </a:extLst>
            </p:cNvPr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7" name="Google Shape;384;p47">
              <a:extLst>
                <a:ext uri="{FF2B5EF4-FFF2-40B4-BE49-F238E27FC236}">
                  <a16:creationId xmlns:a16="http://schemas.microsoft.com/office/drawing/2014/main" id="{73299ABF-09AC-07FA-B910-62F2CE9B68FC}"/>
                </a:ext>
              </a:extLst>
            </p:cNvPr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A4"/>
        </a:solidFill>
        <a:effectLst/>
      </p:bgPr>
    </p:bg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2584;p10">
            <a:extLst>
              <a:ext uri="{FF2B5EF4-FFF2-40B4-BE49-F238E27FC236}">
                <a16:creationId xmlns:a16="http://schemas.microsoft.com/office/drawing/2014/main" id="{DB76BFD2-6685-2E3A-9C3A-334DAA98C7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83" y="1322183"/>
            <a:ext cx="7429500" cy="327371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A0D20A-0184-A0E9-5090-8CB1772F1F16}"/>
              </a:ext>
            </a:extLst>
          </p:cNvPr>
          <p:cNvSpPr txBox="1"/>
          <p:nvPr/>
        </p:nvSpPr>
        <p:spPr>
          <a:xfrm>
            <a:off x="2044391" y="491186"/>
            <a:ext cx="44195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مقارنة بين شركات تأجير السيارات </a:t>
            </a:r>
            <a:r>
              <a:rPr lang="en-GB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1493641" y="860680"/>
            <a:ext cx="2435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Dependency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075540-6AE5-F90B-EACD-E7D2D63A699A}"/>
              </a:ext>
            </a:extLst>
          </p:cNvPr>
          <p:cNvSpPr txBox="1"/>
          <p:nvPr/>
        </p:nvSpPr>
        <p:spPr>
          <a:xfrm>
            <a:off x="1829588" y="2996500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Validation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91074-D403-A978-DB3F-C56C7917D294}"/>
              </a:ext>
            </a:extLst>
          </p:cNvPr>
          <p:cNvSpPr txBox="1"/>
          <p:nvPr/>
        </p:nvSpPr>
        <p:spPr>
          <a:xfrm>
            <a:off x="218126" y="1653136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Lompok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956CA4-F808-A852-8517-932893F6AD0C}"/>
              </a:ext>
            </a:extLst>
          </p:cNvPr>
          <p:cNvSpPr txBox="1"/>
          <p:nvPr/>
        </p:nvSpPr>
        <p:spPr>
          <a:xfrm>
            <a:off x="2119837" y="2200742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MySql</a:t>
            </a:r>
            <a:r>
              <a:rPr lang="en-US" sz="2400" dirty="0">
                <a:solidFill>
                  <a:schemeClr val="bg1"/>
                </a:solidFill>
              </a:rPr>
              <a:t> Driver</a:t>
            </a: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EDF513-7E45-9D38-20DD-316AE744E33E}"/>
              </a:ext>
            </a:extLst>
          </p:cNvPr>
          <p:cNvSpPr txBox="1"/>
          <p:nvPr/>
        </p:nvSpPr>
        <p:spPr>
          <a:xfrm>
            <a:off x="994107" y="3921823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Spring Security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133A86-B2DD-DF73-9566-DAF913146BC3}"/>
              </a:ext>
            </a:extLst>
          </p:cNvPr>
          <p:cNvSpPr txBox="1"/>
          <p:nvPr/>
        </p:nvSpPr>
        <p:spPr>
          <a:xfrm>
            <a:off x="218126" y="2207850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Spring web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D4FB0B-6A9D-2117-54EC-3B0742107B8C}"/>
              </a:ext>
            </a:extLst>
          </p:cNvPr>
          <p:cNvSpPr txBox="1"/>
          <p:nvPr/>
        </p:nvSpPr>
        <p:spPr>
          <a:xfrm>
            <a:off x="1927726" y="1706406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JPA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4EBA1C-07EE-FFC6-01E3-38816A1082E6}"/>
              </a:ext>
            </a:extLst>
          </p:cNvPr>
          <p:cNvSpPr txBox="1"/>
          <p:nvPr/>
        </p:nvSpPr>
        <p:spPr>
          <a:xfrm>
            <a:off x="139889" y="3018312"/>
            <a:ext cx="3222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JUnit5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FDFD258-279D-85F1-7281-284207DE9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07" t="24748" r="35093" b="21282"/>
          <a:stretch/>
        </p:blipFill>
        <p:spPr>
          <a:xfrm>
            <a:off x="5534871" y="1715908"/>
            <a:ext cx="875478" cy="8859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4B70C2-F59C-511F-462E-C0A08EE9859A}"/>
              </a:ext>
            </a:extLst>
          </p:cNvPr>
          <p:cNvSpPr txBox="1"/>
          <p:nvPr/>
        </p:nvSpPr>
        <p:spPr>
          <a:xfrm>
            <a:off x="4802294" y="802319"/>
            <a:ext cx="2435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325E70-21CA-3192-A6BB-5FE5D842EB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55" t="38790" r="23158" b="38324"/>
          <a:stretch/>
        </p:blipFill>
        <p:spPr>
          <a:xfrm>
            <a:off x="5534871" y="2920909"/>
            <a:ext cx="2762014" cy="6610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837744-01E7-6461-1240-82F414EA94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94" t="28071" r="36666" b="24749"/>
          <a:stretch/>
        </p:blipFill>
        <p:spPr>
          <a:xfrm>
            <a:off x="5572612" y="3818042"/>
            <a:ext cx="895267" cy="89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46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B3C820-70BB-1F4A-35CC-BE45F3CCB983}"/>
              </a:ext>
            </a:extLst>
          </p:cNvPr>
          <p:cNvSpPr txBox="1"/>
          <p:nvPr/>
        </p:nvSpPr>
        <p:spPr>
          <a:xfrm>
            <a:off x="2471541" y="822608"/>
            <a:ext cx="4742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</a:t>
            </a:r>
            <a:r>
              <a:rPr lang="en-US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Documentation </a:t>
            </a:r>
          </a:p>
        </p:txBody>
      </p:sp>
      <p:sp>
        <p:nvSpPr>
          <p:cNvPr id="23" name="Google Shape;191;p34">
            <a:extLst>
              <a:ext uri="{FF2B5EF4-FFF2-40B4-BE49-F238E27FC236}">
                <a16:creationId xmlns:a16="http://schemas.microsoft.com/office/drawing/2014/main" id="{ACF0F96D-D68A-F36D-CDEE-09F707F99213}"/>
              </a:ext>
            </a:extLst>
          </p:cNvPr>
          <p:cNvSpPr/>
          <p:nvPr/>
        </p:nvSpPr>
        <p:spPr>
          <a:xfrm>
            <a:off x="7026442" y="-19001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91;p34">
            <a:extLst>
              <a:ext uri="{FF2B5EF4-FFF2-40B4-BE49-F238E27FC236}">
                <a16:creationId xmlns:a16="http://schemas.microsoft.com/office/drawing/2014/main" id="{90F2A81B-CCEB-46D7-9C65-159BEB6A54BD}"/>
              </a:ext>
            </a:extLst>
          </p:cNvPr>
          <p:cNvSpPr/>
          <p:nvPr/>
        </p:nvSpPr>
        <p:spPr>
          <a:xfrm>
            <a:off x="8312242" y="874545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91;p34">
            <a:extLst>
              <a:ext uri="{FF2B5EF4-FFF2-40B4-BE49-F238E27FC236}">
                <a16:creationId xmlns:a16="http://schemas.microsoft.com/office/drawing/2014/main" id="{E061FCF5-F92A-57EE-A9BB-0774DA16FD6E}"/>
              </a:ext>
            </a:extLst>
          </p:cNvPr>
          <p:cNvSpPr/>
          <p:nvPr/>
        </p:nvSpPr>
        <p:spPr>
          <a:xfrm>
            <a:off x="1001027" y="-1900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91;p34">
            <a:extLst>
              <a:ext uri="{FF2B5EF4-FFF2-40B4-BE49-F238E27FC236}">
                <a16:creationId xmlns:a16="http://schemas.microsoft.com/office/drawing/2014/main" id="{F669BF9C-9409-ABCC-3565-FC044D5155C7}"/>
              </a:ext>
            </a:extLst>
          </p:cNvPr>
          <p:cNvSpPr/>
          <p:nvPr/>
        </p:nvSpPr>
        <p:spPr>
          <a:xfrm>
            <a:off x="-2" y="1172522"/>
            <a:ext cx="831758" cy="822660"/>
          </a:xfrm>
          <a:prstGeom prst="rect">
            <a:avLst/>
          </a:prstGeom>
          <a:solidFill>
            <a:srgbClr val="3D76A4">
              <a:alpha val="4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B1F4F4EC-3B71-3E4B-E30B-A76997E517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33" t="8646" r="12537" b="10318"/>
          <a:stretch/>
        </p:blipFill>
        <p:spPr>
          <a:xfrm>
            <a:off x="3088724" y="1697205"/>
            <a:ext cx="3507691" cy="314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4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67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4C4B3-CF56-A33D-E5A5-CB1282579374}"/>
              </a:ext>
            </a:extLst>
          </p:cNvPr>
          <p:cNvSpPr txBox="1"/>
          <p:nvPr/>
        </p:nvSpPr>
        <p:spPr>
          <a:xfrm>
            <a:off x="4963037" y="417892"/>
            <a:ext cx="3412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2800" b="1" dirty="0">
                <a:solidFill>
                  <a:schemeClr val="bg1"/>
                </a:solidFill>
              </a:rPr>
              <a:t>خذ نظرة على تصميم فيقما المحاكي لبرمجة موقعنا "أمين"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9" name="Picture 8" descr="A picture containing logo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39143799-A8EB-DD29-FFF1-E1C0FF4D4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372" y="1769806"/>
            <a:ext cx="1376653" cy="12697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4E9E2D-37AD-98D6-ADAD-F911AAC62730}"/>
              </a:ext>
            </a:extLst>
          </p:cNvPr>
          <p:cNvSpPr txBox="1"/>
          <p:nvPr/>
        </p:nvSpPr>
        <p:spPr>
          <a:xfrm>
            <a:off x="4852969" y="3876381"/>
            <a:ext cx="36322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https://www.figma.com/file/yQQAaA3Mep2YMeRuFKi2ZG/Untitled?node-id=72%3A1180&amp;t=QwhGuByeJQFwzoft-1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D8656A-69DA-C6A8-D959-DA1D43B48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8368"/>
            <a:ext cx="4072467" cy="51718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2006</TotalTime>
  <Words>158</Words>
  <Application>Microsoft Office PowerPoint</Application>
  <PresentationFormat>On-screen Show (16:9)</PresentationFormat>
  <Paragraphs>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Tahoma</vt:lpstr>
      <vt:lpstr>Proxima Nova</vt:lpstr>
      <vt:lpstr>Proxima Nova Semibold</vt:lpstr>
      <vt:lpstr>Slidesgo Final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Arwa Alotaibi</cp:lastModifiedBy>
  <cp:revision>5</cp:revision>
  <dcterms:modified xsi:type="dcterms:W3CDTF">2023-03-02T20:27:09Z</dcterms:modified>
</cp:coreProperties>
</file>